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6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6259F9-6889-C7F9-2810-B7175BEFB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C0936A8-A2D9-102B-6301-795EC3263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7038E36-D533-584C-3BF2-3DB0AA2A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FE90-9218-4825-A0F0-18BDA7909AC7}" type="datetimeFigureOut">
              <a:rPr lang="hr-HR" smtClean="0"/>
              <a:t>10.11.2022.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DBEC548-E46D-0D2E-6EB0-F9579950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A7FB4A9-C69A-A38C-8B7A-51E5430E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A071-AE10-4988-B2E1-0D0B981713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899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CCE469-1DB9-B958-8E6D-0D6AB9EE9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482D3A3-99F6-5509-21D1-B2A51DD21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35478DA-E0DA-AA2F-450A-0CA58E8B1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FE90-9218-4825-A0F0-18BDA7909AC7}" type="datetimeFigureOut">
              <a:rPr lang="hr-HR" smtClean="0"/>
              <a:t>10.11.2022.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D1D7B5C-11A9-4909-8AB1-3F29A3BE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FFFFE66-A08F-8B28-32E2-3DD642CC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A071-AE10-4988-B2E1-0D0B981713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412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5A4D4EF-BFE2-FAA0-E28D-310E3EB5B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6562BC6-FEB8-9505-A5B6-8B219DD09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161559-083C-B322-E8FA-C663A53D1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FE90-9218-4825-A0F0-18BDA7909AC7}" type="datetimeFigureOut">
              <a:rPr lang="hr-HR" smtClean="0"/>
              <a:t>10.11.2022.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AF5BAA-321D-9744-2BFD-B82BD3ACC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71E893B-132E-E035-D918-EF4AE9D63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A071-AE10-4988-B2E1-0D0B981713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417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8C742F-1784-7BBC-6E9C-3EB41CF2F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6988A64-2DD1-C83B-81BD-63B40BDC3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47F4A72-033E-C516-24D1-0ED2BFFB5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FE90-9218-4825-A0F0-18BDA7909AC7}" type="datetimeFigureOut">
              <a:rPr lang="hr-HR" smtClean="0"/>
              <a:t>10.11.2022.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C654E1C-51B0-239A-214A-E9C1B65E4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572DF40-2E58-5975-515D-E03B91F0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A071-AE10-4988-B2E1-0D0B981713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574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C69000-BB95-E808-DA8B-C280A14D5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A6DBFF1-8100-BF04-80EE-4C5E9AEC2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EFC3477-B944-2EED-0E9C-A11E8266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FE90-9218-4825-A0F0-18BDA7909AC7}" type="datetimeFigureOut">
              <a:rPr lang="hr-HR" smtClean="0"/>
              <a:t>10.11.2022.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023665D-D103-9CF4-48E1-7BBF7084D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7817FF3-C29B-D5EF-7E36-8CFCDCCB6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A071-AE10-4988-B2E1-0D0B981713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820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6D243E-0D45-FBA4-D557-9E7663CCE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50CD1A-DFEC-BF8F-F314-30161F468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DEC0805-5F40-6F45-0E64-AFAAD5420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318AF50-C8CA-83AF-A4B8-3172AC22E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FE90-9218-4825-A0F0-18BDA7909AC7}" type="datetimeFigureOut">
              <a:rPr lang="hr-HR" smtClean="0"/>
              <a:t>10.11.2022.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7512BFF-302C-56BD-03EC-D504F176B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4F7353C-18AC-6581-7005-290E6A0FD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A071-AE10-4988-B2E1-0D0B981713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80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69265D-C2EE-D262-5C10-70A0C35C1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EA9D5DE-9898-EB5A-E232-27B357AE6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FFFB3DA-7F7C-1CCD-F8FE-519A1CF9C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B8292C3-4B94-A2AE-3B5C-C8D3643A54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4972FF7-2779-1069-BC64-C1D00D026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5166C9C-C05C-EEE8-87D3-F06CADBEC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FE90-9218-4825-A0F0-18BDA7909AC7}" type="datetimeFigureOut">
              <a:rPr lang="hr-HR" smtClean="0"/>
              <a:t>10.11.2022.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DEA34FA-392D-6565-8FB2-9549DE9B3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C4CA52F-0CCB-7089-4B6E-E79B8450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A071-AE10-4988-B2E1-0D0B981713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172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B3DAA2-4CFC-A706-0631-95C53A6F2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21E3CD46-793B-F7DB-2904-3250D0CBD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FE90-9218-4825-A0F0-18BDA7909AC7}" type="datetimeFigureOut">
              <a:rPr lang="hr-HR" smtClean="0"/>
              <a:t>10.11.2022.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833F298-F168-1301-18EB-B69385A4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A28D14C-0BFB-5C76-2F41-8B072D40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A071-AE10-4988-B2E1-0D0B981713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255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391D2FB4-686F-8DBD-1535-1A030C32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FE90-9218-4825-A0F0-18BDA7909AC7}" type="datetimeFigureOut">
              <a:rPr lang="hr-HR" smtClean="0"/>
              <a:t>10.11.2022.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BBBCB74-DC46-8821-16FC-3A886A480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8585AE9-2157-9726-187A-416641F8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A071-AE10-4988-B2E1-0D0B981713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234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E2034E-A41A-AD64-CC9E-85412DB1F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5D4698-9216-BC0C-AC93-F0938D76C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9BCCA04-A083-977B-6AB5-B201F0D29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BA0E8C6-6F9B-A2C1-2DA8-03EA7B1EF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FE90-9218-4825-A0F0-18BDA7909AC7}" type="datetimeFigureOut">
              <a:rPr lang="hr-HR" smtClean="0"/>
              <a:t>10.11.2022.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F1AA11F-051C-20E5-175F-96A4F4AB1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3D31085-807E-44CA-6A4C-E06EB249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A071-AE10-4988-B2E1-0D0B981713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88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EC8085-4126-B0A7-55D6-844D3C367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B2409CC-C342-5BBD-DB45-992EEDFB2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CC4AE11-E742-B4C3-E407-554F01544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21A4F38-C344-04B9-056E-B52B9113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FE90-9218-4825-A0F0-18BDA7909AC7}" type="datetimeFigureOut">
              <a:rPr lang="hr-HR" smtClean="0"/>
              <a:t>10.11.2022.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AA1858E-817E-688E-53B2-EA1132448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BA85E42-E743-AAC1-47C8-99CAA84C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A071-AE10-4988-B2E1-0D0B981713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0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E8DD7D7-0E2F-944D-C3C8-6A811A5FE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52191EE-B066-BABC-B351-1437A15C2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DB852-4DCE-5697-5607-EC6860374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DFE90-9218-4825-A0F0-18BDA7909AC7}" type="datetimeFigureOut">
              <a:rPr lang="hr-HR" smtClean="0"/>
              <a:t>10.11.2022.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4876151-AF70-F12B-3AF9-BE48303D5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3F758EB-BB62-1E2E-5CA4-BEE48B27A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3A071-AE10-4988-B2E1-0D0B981713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604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Freeform: Shape 1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63DD929-B779-5330-70FD-0FE940F8C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452" y="643468"/>
            <a:ext cx="4998339" cy="557106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5F2C15D-7AA5-8815-DE1B-29115C2B0A75}"/>
              </a:ext>
            </a:extLst>
          </p:cNvPr>
          <p:cNvSpPr txBox="1"/>
          <p:nvPr/>
        </p:nvSpPr>
        <p:spPr>
          <a:xfrm>
            <a:off x="1035698" y="643468"/>
            <a:ext cx="3041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3F6D6C"/>
                </a:solidFill>
              </a:rPr>
              <a:t>GEOGRAFIJA</a:t>
            </a:r>
          </a:p>
        </p:txBody>
      </p:sp>
    </p:spTree>
    <p:extLst>
      <p:ext uri="{BB962C8B-B14F-4D97-AF65-F5344CB8AC3E}">
        <p14:creationId xmlns:p14="http://schemas.microsoft.com/office/powerpoint/2010/main" val="3438565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DDE5B4A-3387-805C-FD02-FCF5B042F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56" y="2263479"/>
            <a:ext cx="10186661" cy="248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87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0D2E2F8-9E20-BD76-2364-26E26568C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881" y="1895490"/>
            <a:ext cx="9476542" cy="306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32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AF80867-3EB3-072D-60FF-A6D4146D4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622" y="643466"/>
            <a:ext cx="716875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07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AE7415B-6C95-CD5E-C936-14EEAC25E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483" y="643466"/>
            <a:ext cx="789903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5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D1C7D5D-B777-AFA8-1427-5A2EC8321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630" y="643466"/>
            <a:ext cx="785781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62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936A2D6-DD4D-5A7D-1E94-E39B80971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257" y="643466"/>
            <a:ext cx="817948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81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2CA87D3-1E6A-5F0A-AE6D-6DF7340CD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037" y="643466"/>
            <a:ext cx="876192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02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8EA0166-C6DC-C429-D48B-7A33983F5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549" y="643466"/>
            <a:ext cx="896890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29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AC653CC-560A-388C-22E5-355EC0673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411" y="643466"/>
            <a:ext cx="713317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08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E2C77C5-0521-D469-572E-C1E60A83F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966" y="643466"/>
            <a:ext cx="8576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6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F51DB68-A054-46AB-4DE3-D34EC4B4C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31" y="912018"/>
            <a:ext cx="11144006" cy="451363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A9CC3A7-3E77-0404-BF88-508F8091B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732" y="333520"/>
            <a:ext cx="2134864" cy="2616995"/>
          </a:xfrm>
          <a:prstGeom prst="rect">
            <a:avLst/>
          </a:prstGeom>
          <a:ln w="19050">
            <a:solidFill>
              <a:srgbClr val="3F6D6C"/>
            </a:solidFill>
          </a:ln>
        </p:spPr>
      </p:pic>
    </p:spTree>
    <p:extLst>
      <p:ext uri="{BB962C8B-B14F-4D97-AF65-F5344CB8AC3E}">
        <p14:creationId xmlns:p14="http://schemas.microsoft.com/office/powerpoint/2010/main" val="1659010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6269E5E-F04B-6345-420E-E9B5289EC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887" y="643466"/>
            <a:ext cx="783622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65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037F72A-E8CA-EE1D-C8A2-82064C83D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546" y="643466"/>
            <a:ext cx="606890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66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78FBBC1-7776-F618-DDC1-C373AACB5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30325"/>
            <a:ext cx="10905066" cy="339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91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A289CB6-D9DC-EC59-5E8A-7A3C4236D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487" y="643466"/>
            <a:ext cx="825102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54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999415D-BC10-D975-5639-F73CEE4DF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423" y="643466"/>
            <a:ext cx="770915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76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6C778A4-8280-8D9D-D2DF-8C8ACCAEE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939" y="643466"/>
            <a:ext cx="748612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63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A438E71-A101-CFAB-DC9E-4DEC5DC10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783" y="1761513"/>
            <a:ext cx="8968902" cy="425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62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159505E-DBE4-43B4-C04E-7C89D2A31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60" y="1277744"/>
            <a:ext cx="10381214" cy="446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1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6AE9A48-BD35-DBBB-2F02-DB00920E9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23012"/>
            <a:ext cx="10905066" cy="441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44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ADC0E3D-9F1B-ACA8-B9D1-D8E755ADD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25" y="643466"/>
            <a:ext cx="1038335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22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30A1B0C-810E-E91C-7F1C-F99D7F9F1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67567"/>
            <a:ext cx="10905066" cy="432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11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005C4FB-DA83-A35A-EB13-0F0FA89BD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1249194"/>
            <a:ext cx="5875149" cy="484032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9CA4DE9-73AA-7AC6-A556-68E268EF6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345" y="2556887"/>
            <a:ext cx="5810655" cy="240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5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3278C96-A9F2-CD13-BF13-3D23D23E4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783166"/>
            <a:ext cx="5698967" cy="569896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344022F-ECE4-DB01-B094-73984CF84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2389565"/>
            <a:ext cx="5291667" cy="20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86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D1ECFBD-B4DA-1EF2-84D8-62C355F29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9" y="972767"/>
            <a:ext cx="6085553" cy="506811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8A05AFA-9133-342C-1F48-9335A61AA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784" y="2394815"/>
            <a:ext cx="5291667" cy="206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6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03F3C09-398A-6586-A37E-CE6A17199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8" y="1108338"/>
            <a:ext cx="5291666" cy="464132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9F8B6C6-E582-0832-72C6-93813A217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925216"/>
            <a:ext cx="5291667" cy="300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44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300A9BE-663B-A7D6-ECFE-3521B91C4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620" y="643468"/>
            <a:ext cx="5425733" cy="5571066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72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37701AB-5E8A-0310-947E-3D8F6F711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83409"/>
            <a:ext cx="10905066" cy="369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42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5EF1279-8D27-0176-F543-97942E614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839" y="257213"/>
            <a:ext cx="6235430" cy="660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50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09F0D6A-3A89-EBC3-92D9-8C8676285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832" y="643466"/>
            <a:ext cx="943633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2F1F67B-31FF-EB1E-CB4C-911653FAF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805" y="643466"/>
            <a:ext cx="809239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82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E62903E-8404-5035-618C-B02F0D47E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050" y="826182"/>
            <a:ext cx="9262439" cy="520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47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12DFAC0-B6C2-92E4-BF65-0AC3C8393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81" y="643466"/>
            <a:ext cx="714883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678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</Words>
  <Application>Microsoft Office PowerPoint</Application>
  <PresentationFormat>Široki zaslon</PresentationFormat>
  <Paragraphs>1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34</vt:i4>
      </vt:variant>
    </vt:vector>
  </HeadingPairs>
  <TitlesOfParts>
    <vt:vector size="35" baseType="lpstr"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INES MARKOVIĆ</dc:creator>
  <cp:lastModifiedBy>INES MARKOVIĆ</cp:lastModifiedBy>
  <cp:revision>6</cp:revision>
  <dcterms:created xsi:type="dcterms:W3CDTF">2022-11-09T18:47:56Z</dcterms:created>
  <dcterms:modified xsi:type="dcterms:W3CDTF">2022-11-10T10:17:22Z</dcterms:modified>
</cp:coreProperties>
</file>